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Diaz Marin" userId="6febeef3097666d7" providerId="LiveId" clId="{0573D2B6-B7A0-43AD-90E6-015D1FBA2469}"/>
    <pc:docChg chg="undo custSel addSld delSld modSld">
      <pc:chgData name="Juan Carlos Diaz Marin" userId="6febeef3097666d7" providerId="LiveId" clId="{0573D2B6-B7A0-43AD-90E6-015D1FBA2469}" dt="2023-11-15T00:31:36.831" v="105" actId="1076"/>
      <pc:docMkLst>
        <pc:docMk/>
      </pc:docMkLst>
      <pc:sldChg chg="del">
        <pc:chgData name="Juan Carlos Diaz Marin" userId="6febeef3097666d7" providerId="LiveId" clId="{0573D2B6-B7A0-43AD-90E6-015D1FBA2469}" dt="2023-11-15T00:09:20.415" v="5" actId="2696"/>
        <pc:sldMkLst>
          <pc:docMk/>
          <pc:sldMk cId="1193417028" sldId="259"/>
        </pc:sldMkLst>
      </pc:sldChg>
      <pc:sldChg chg="del">
        <pc:chgData name="Juan Carlos Diaz Marin" userId="6febeef3097666d7" providerId="LiveId" clId="{0573D2B6-B7A0-43AD-90E6-015D1FBA2469}" dt="2023-11-15T00:09:23.767" v="6" actId="2696"/>
        <pc:sldMkLst>
          <pc:docMk/>
          <pc:sldMk cId="1398410914" sldId="260"/>
        </pc:sldMkLst>
      </pc:sldChg>
      <pc:sldChg chg="del">
        <pc:chgData name="Juan Carlos Diaz Marin" userId="6febeef3097666d7" providerId="LiveId" clId="{0573D2B6-B7A0-43AD-90E6-015D1FBA2469}" dt="2023-11-15T00:09:37.471" v="7" actId="2696"/>
        <pc:sldMkLst>
          <pc:docMk/>
          <pc:sldMk cId="1348318116" sldId="261"/>
        </pc:sldMkLst>
      </pc:sldChg>
      <pc:sldChg chg="del">
        <pc:chgData name="Juan Carlos Diaz Marin" userId="6febeef3097666d7" providerId="LiveId" clId="{0573D2B6-B7A0-43AD-90E6-015D1FBA2469}" dt="2023-11-15T00:09:41.159" v="8" actId="2696"/>
        <pc:sldMkLst>
          <pc:docMk/>
          <pc:sldMk cId="2919556985" sldId="262"/>
        </pc:sldMkLst>
      </pc:sldChg>
      <pc:sldChg chg="del">
        <pc:chgData name="Juan Carlos Diaz Marin" userId="6febeef3097666d7" providerId="LiveId" clId="{0573D2B6-B7A0-43AD-90E6-015D1FBA2469}" dt="2023-11-15T00:09:44.199" v="9" actId="2696"/>
        <pc:sldMkLst>
          <pc:docMk/>
          <pc:sldMk cId="1902613301" sldId="263"/>
        </pc:sldMkLst>
      </pc:sldChg>
      <pc:sldChg chg="addSp modSp mod">
        <pc:chgData name="Juan Carlos Diaz Marin" userId="6febeef3097666d7" providerId="LiveId" clId="{0573D2B6-B7A0-43AD-90E6-015D1FBA2469}" dt="2023-11-15T00:07:15.056" v="4" actId="1076"/>
        <pc:sldMkLst>
          <pc:docMk/>
          <pc:sldMk cId="1229056880" sldId="265"/>
        </pc:sldMkLst>
        <pc:picChg chg="mod">
          <ac:chgData name="Juan Carlos Diaz Marin" userId="6febeef3097666d7" providerId="LiveId" clId="{0573D2B6-B7A0-43AD-90E6-015D1FBA2469}" dt="2023-11-15T00:07:07.645" v="3" actId="1076"/>
          <ac:picMkLst>
            <pc:docMk/>
            <pc:sldMk cId="1229056880" sldId="265"/>
            <ac:picMk id="3" creationId="{FBB6C262-66BC-06FF-C65E-3464F3668862}"/>
          </ac:picMkLst>
        </pc:picChg>
        <pc:picChg chg="add mod">
          <ac:chgData name="Juan Carlos Diaz Marin" userId="6febeef3097666d7" providerId="LiveId" clId="{0573D2B6-B7A0-43AD-90E6-015D1FBA2469}" dt="2023-11-15T00:07:15.056" v="4" actId="1076"/>
          <ac:picMkLst>
            <pc:docMk/>
            <pc:sldMk cId="1229056880" sldId="265"/>
            <ac:picMk id="5" creationId="{73380685-4238-B548-DDCB-74FC78368D53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12:48.378" v="18" actId="478"/>
        <pc:sldMkLst>
          <pc:docMk/>
          <pc:sldMk cId="2477624615" sldId="267"/>
        </pc:sldMkLst>
        <pc:graphicFrameChg chg="del mod">
          <ac:chgData name="Juan Carlos Diaz Marin" userId="6febeef3097666d7" providerId="LiveId" clId="{0573D2B6-B7A0-43AD-90E6-015D1FBA2469}" dt="2023-11-15T00:12:48.378" v="18" actId="478"/>
          <ac:graphicFrameMkLst>
            <pc:docMk/>
            <pc:sldMk cId="2477624615" sldId="267"/>
            <ac:graphicFrameMk id="6" creationId="{EFB30163-45AF-4653-DC4E-DF5D3141C8C8}"/>
          </ac:graphicFrameMkLst>
        </pc:graphicFrameChg>
        <pc:picChg chg="add mod">
          <ac:chgData name="Juan Carlos Diaz Marin" userId="6febeef3097666d7" providerId="LiveId" clId="{0573D2B6-B7A0-43AD-90E6-015D1FBA2469}" dt="2023-11-15T00:11:51.217" v="14" actId="1076"/>
          <ac:picMkLst>
            <pc:docMk/>
            <pc:sldMk cId="2477624615" sldId="267"/>
            <ac:picMk id="4" creationId="{281BDFF2-1D61-D238-C1D6-4DD039C95B02}"/>
          </ac:picMkLst>
        </pc:picChg>
        <pc:picChg chg="del">
          <ac:chgData name="Juan Carlos Diaz Marin" userId="6febeef3097666d7" providerId="LiveId" clId="{0573D2B6-B7A0-43AD-90E6-015D1FBA2469}" dt="2023-11-15T00:09:57.189" v="11" actId="478"/>
          <ac:picMkLst>
            <pc:docMk/>
            <pc:sldMk cId="2477624615" sldId="267"/>
            <ac:picMk id="5" creationId="{0CBC7B84-4D5E-FF11-1D25-5DE60F4CA922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21:22.373" v="45" actId="14100"/>
        <pc:sldMkLst>
          <pc:docMk/>
          <pc:sldMk cId="1991798968" sldId="268"/>
        </pc:sldMkLst>
        <pc:picChg chg="del">
          <ac:chgData name="Juan Carlos Diaz Marin" userId="6febeef3097666d7" providerId="LiveId" clId="{0573D2B6-B7A0-43AD-90E6-015D1FBA2469}" dt="2023-11-15T00:14:40.733" v="20" actId="478"/>
          <ac:picMkLst>
            <pc:docMk/>
            <pc:sldMk cId="1991798968" sldId="268"/>
            <ac:picMk id="4" creationId="{281BDFF2-1D61-D238-C1D6-4DD039C95B02}"/>
          </ac:picMkLst>
        </pc:picChg>
        <pc:picChg chg="add mod">
          <ac:chgData name="Juan Carlos Diaz Marin" userId="6febeef3097666d7" providerId="LiveId" clId="{0573D2B6-B7A0-43AD-90E6-015D1FBA2469}" dt="2023-11-15T00:15:41.510" v="23" actId="1076"/>
          <ac:picMkLst>
            <pc:docMk/>
            <pc:sldMk cId="1991798968" sldId="268"/>
            <ac:picMk id="5" creationId="{145EB063-6C17-0495-4E4A-5C7F2389BB01}"/>
          </ac:picMkLst>
        </pc:picChg>
        <pc:picChg chg="add mod">
          <ac:chgData name="Juan Carlos Diaz Marin" userId="6febeef3097666d7" providerId="LiveId" clId="{0573D2B6-B7A0-43AD-90E6-015D1FBA2469}" dt="2023-11-15T00:21:22.373" v="45" actId="14100"/>
          <ac:picMkLst>
            <pc:docMk/>
            <pc:sldMk cId="1991798968" sldId="268"/>
            <ac:picMk id="7" creationId="{A3DA10E2-0B5A-F606-77B4-AB981278E31D}"/>
          </ac:picMkLst>
        </pc:picChg>
        <pc:picChg chg="add mod">
          <ac:chgData name="Juan Carlos Diaz Marin" userId="6febeef3097666d7" providerId="LiveId" clId="{0573D2B6-B7A0-43AD-90E6-015D1FBA2469}" dt="2023-11-15T00:21:16.733" v="43" actId="1076"/>
          <ac:picMkLst>
            <pc:docMk/>
            <pc:sldMk cId="1991798968" sldId="268"/>
            <ac:picMk id="9" creationId="{86EAAA8D-AFCD-7CB4-FCE9-783137A03306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19:31.142" v="33" actId="1076"/>
        <pc:sldMkLst>
          <pc:docMk/>
          <pc:sldMk cId="1246713936" sldId="269"/>
        </pc:sldMkLst>
        <pc:graphicFrameChg chg="add del mod modGraphic">
          <ac:chgData name="Juan Carlos Diaz Marin" userId="6febeef3097666d7" providerId="LiveId" clId="{0573D2B6-B7A0-43AD-90E6-015D1FBA2469}" dt="2023-11-15T00:17:08.253" v="29" actId="478"/>
          <ac:graphicFrameMkLst>
            <pc:docMk/>
            <pc:sldMk cId="1246713936" sldId="269"/>
            <ac:graphicFrameMk id="3" creationId="{08C36176-C68F-B777-A302-54FB195F561A}"/>
          </ac:graphicFrameMkLst>
        </pc:graphicFrameChg>
        <pc:picChg chg="del">
          <ac:chgData name="Juan Carlos Diaz Marin" userId="6febeef3097666d7" providerId="LiveId" clId="{0573D2B6-B7A0-43AD-90E6-015D1FBA2469}" dt="2023-11-15T00:16:31.379" v="25" actId="478"/>
          <ac:picMkLst>
            <pc:docMk/>
            <pc:sldMk cId="1246713936" sldId="269"/>
            <ac:picMk id="5" creationId="{145EB063-6C17-0495-4E4A-5C7F2389BB01}"/>
          </ac:picMkLst>
        </pc:picChg>
        <pc:picChg chg="add mod">
          <ac:chgData name="Juan Carlos Diaz Marin" userId="6febeef3097666d7" providerId="LiveId" clId="{0573D2B6-B7A0-43AD-90E6-015D1FBA2469}" dt="2023-11-15T00:19:31.142" v="33" actId="1076"/>
          <ac:picMkLst>
            <pc:docMk/>
            <pc:sldMk cId="1246713936" sldId="269"/>
            <ac:picMk id="6" creationId="{50FC0055-DEF4-7C02-924C-539070D8BF66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22:37.011" v="54" actId="14100"/>
        <pc:sldMkLst>
          <pc:docMk/>
          <pc:sldMk cId="1821954435" sldId="270"/>
        </pc:sldMkLst>
        <pc:picChg chg="add del mod">
          <ac:chgData name="Juan Carlos Diaz Marin" userId="6febeef3097666d7" providerId="LiveId" clId="{0573D2B6-B7A0-43AD-90E6-015D1FBA2469}" dt="2023-11-15T00:20:54.671" v="37" actId="478"/>
          <ac:picMkLst>
            <pc:docMk/>
            <pc:sldMk cId="1821954435" sldId="270"/>
            <ac:picMk id="4" creationId="{6E4A27A5-375C-F9FD-58BE-C3418D1A4FF0}"/>
          </ac:picMkLst>
        </pc:picChg>
        <pc:picChg chg="del">
          <ac:chgData name="Juan Carlos Diaz Marin" userId="6febeef3097666d7" providerId="LiveId" clId="{0573D2B6-B7A0-43AD-90E6-015D1FBA2469}" dt="2023-11-15T00:19:40.251" v="35" actId="478"/>
          <ac:picMkLst>
            <pc:docMk/>
            <pc:sldMk cId="1821954435" sldId="270"/>
            <ac:picMk id="6" creationId="{50FC0055-DEF4-7C02-924C-539070D8BF66}"/>
          </ac:picMkLst>
        </pc:picChg>
        <pc:picChg chg="add mod">
          <ac:chgData name="Juan Carlos Diaz Marin" userId="6febeef3097666d7" providerId="LiveId" clId="{0573D2B6-B7A0-43AD-90E6-015D1FBA2469}" dt="2023-11-15T00:21:51.480" v="50" actId="14100"/>
          <ac:picMkLst>
            <pc:docMk/>
            <pc:sldMk cId="1821954435" sldId="270"/>
            <ac:picMk id="7" creationId="{8A3BD448-53B3-CDEE-B48B-C53784FD6262}"/>
          </ac:picMkLst>
        </pc:picChg>
        <pc:picChg chg="add mod">
          <ac:chgData name="Juan Carlos Diaz Marin" userId="6febeef3097666d7" providerId="LiveId" clId="{0573D2B6-B7A0-43AD-90E6-015D1FBA2469}" dt="2023-11-15T00:22:37.011" v="54" actId="14100"/>
          <ac:picMkLst>
            <pc:docMk/>
            <pc:sldMk cId="1821954435" sldId="270"/>
            <ac:picMk id="9" creationId="{2F94198E-E739-F481-2B4A-2F96436D717A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23:32.162" v="63" actId="1076"/>
        <pc:sldMkLst>
          <pc:docMk/>
          <pc:sldMk cId="3226466379" sldId="271"/>
        </pc:sldMkLst>
        <pc:picChg chg="add mod">
          <ac:chgData name="Juan Carlos Diaz Marin" userId="6febeef3097666d7" providerId="LiveId" clId="{0573D2B6-B7A0-43AD-90E6-015D1FBA2469}" dt="2023-11-15T00:23:32.162" v="63" actId="1076"/>
          <ac:picMkLst>
            <pc:docMk/>
            <pc:sldMk cId="3226466379" sldId="271"/>
            <ac:picMk id="4" creationId="{15CAF233-D757-E5FC-9067-D9A012D27386}"/>
          </ac:picMkLst>
        </pc:picChg>
        <pc:picChg chg="del">
          <ac:chgData name="Juan Carlos Diaz Marin" userId="6febeef3097666d7" providerId="LiveId" clId="{0573D2B6-B7A0-43AD-90E6-015D1FBA2469}" dt="2023-11-15T00:22:45.245" v="56" actId="478"/>
          <ac:picMkLst>
            <pc:docMk/>
            <pc:sldMk cId="3226466379" sldId="271"/>
            <ac:picMk id="7" creationId="{8A3BD448-53B3-CDEE-B48B-C53784FD6262}"/>
          </ac:picMkLst>
        </pc:picChg>
        <pc:picChg chg="del">
          <ac:chgData name="Juan Carlos Diaz Marin" userId="6febeef3097666d7" providerId="LiveId" clId="{0573D2B6-B7A0-43AD-90E6-015D1FBA2469}" dt="2023-11-15T00:22:47.401" v="57" actId="478"/>
          <ac:picMkLst>
            <pc:docMk/>
            <pc:sldMk cId="3226466379" sldId="271"/>
            <ac:picMk id="9" creationId="{2F94198E-E739-F481-2B4A-2F96436D717A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25:02.082" v="71" actId="1076"/>
        <pc:sldMkLst>
          <pc:docMk/>
          <pc:sldMk cId="3967323636" sldId="272"/>
        </pc:sldMkLst>
        <pc:graphicFrameChg chg="add mod">
          <ac:chgData name="Juan Carlos Diaz Marin" userId="6febeef3097666d7" providerId="LiveId" clId="{0573D2B6-B7A0-43AD-90E6-015D1FBA2469}" dt="2023-11-15T00:25:02.082" v="71" actId="1076"/>
          <ac:graphicFrameMkLst>
            <pc:docMk/>
            <pc:sldMk cId="3967323636" sldId="272"/>
            <ac:graphicFrameMk id="3" creationId="{6743B16B-D17C-CBB9-E6C0-C50BF0AC7CDF}"/>
          </ac:graphicFrameMkLst>
        </pc:graphicFrameChg>
        <pc:picChg chg="del">
          <ac:chgData name="Juan Carlos Diaz Marin" userId="6febeef3097666d7" providerId="LiveId" clId="{0573D2B6-B7A0-43AD-90E6-015D1FBA2469}" dt="2023-11-15T00:23:40.224" v="65" actId="478"/>
          <ac:picMkLst>
            <pc:docMk/>
            <pc:sldMk cId="3967323636" sldId="272"/>
            <ac:picMk id="4" creationId="{15CAF233-D757-E5FC-9067-D9A012D27386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24:44.677" v="70" actId="1076"/>
        <pc:sldMkLst>
          <pc:docMk/>
          <pc:sldMk cId="590337206" sldId="273"/>
        </pc:sldMkLst>
        <pc:graphicFrameChg chg="del">
          <ac:chgData name="Juan Carlos Diaz Marin" userId="6febeef3097666d7" providerId="LiveId" clId="{0573D2B6-B7A0-43AD-90E6-015D1FBA2469}" dt="2023-11-15T00:24:23.020" v="68" actId="478"/>
          <ac:graphicFrameMkLst>
            <pc:docMk/>
            <pc:sldMk cId="590337206" sldId="273"/>
            <ac:graphicFrameMk id="3" creationId="{6743B16B-D17C-CBB9-E6C0-C50BF0AC7CDF}"/>
          </ac:graphicFrameMkLst>
        </pc:graphicFrameChg>
        <pc:graphicFrameChg chg="add mod">
          <ac:chgData name="Juan Carlos Diaz Marin" userId="6febeef3097666d7" providerId="LiveId" clId="{0573D2B6-B7A0-43AD-90E6-015D1FBA2469}" dt="2023-11-15T00:24:44.677" v="70" actId="1076"/>
          <ac:graphicFrameMkLst>
            <pc:docMk/>
            <pc:sldMk cId="590337206" sldId="273"/>
            <ac:graphicFrameMk id="4" creationId="{873693FA-3F77-D88D-70C5-CEF6FDC33BE8}"/>
          </ac:graphicFrameMkLst>
        </pc:graphicFrameChg>
      </pc:sldChg>
      <pc:sldChg chg="addSp delSp modSp add mod">
        <pc:chgData name="Juan Carlos Diaz Marin" userId="6febeef3097666d7" providerId="LiveId" clId="{0573D2B6-B7A0-43AD-90E6-015D1FBA2469}" dt="2023-11-15T00:27:20.228" v="81" actId="1076"/>
        <pc:sldMkLst>
          <pc:docMk/>
          <pc:sldMk cId="3586914765" sldId="274"/>
        </pc:sldMkLst>
        <pc:graphicFrameChg chg="del">
          <ac:chgData name="Juan Carlos Diaz Marin" userId="6febeef3097666d7" providerId="LiveId" clId="{0573D2B6-B7A0-43AD-90E6-015D1FBA2469}" dt="2023-11-15T00:25:13.925" v="73" actId="478"/>
          <ac:graphicFrameMkLst>
            <pc:docMk/>
            <pc:sldMk cId="3586914765" sldId="274"/>
            <ac:graphicFrameMk id="4" creationId="{873693FA-3F77-D88D-70C5-CEF6FDC33BE8}"/>
          </ac:graphicFrameMkLst>
        </pc:graphicFrameChg>
        <pc:picChg chg="add mod">
          <ac:chgData name="Juan Carlos Diaz Marin" userId="6febeef3097666d7" providerId="LiveId" clId="{0573D2B6-B7A0-43AD-90E6-015D1FBA2469}" dt="2023-11-15T00:26:45.892" v="76" actId="1076"/>
          <ac:picMkLst>
            <pc:docMk/>
            <pc:sldMk cId="3586914765" sldId="274"/>
            <ac:picMk id="5" creationId="{91DFA70D-ABA2-96F2-90B7-AD91E3A86352}"/>
          </ac:picMkLst>
        </pc:picChg>
        <pc:picChg chg="add mod">
          <ac:chgData name="Juan Carlos Diaz Marin" userId="6febeef3097666d7" providerId="LiveId" clId="{0573D2B6-B7A0-43AD-90E6-015D1FBA2469}" dt="2023-11-15T00:27:20.228" v="81" actId="1076"/>
          <ac:picMkLst>
            <pc:docMk/>
            <pc:sldMk cId="3586914765" sldId="274"/>
            <ac:picMk id="7" creationId="{72AE2325-28B9-E452-E7C8-7BCBC0B467DA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30:47.343" v="95" actId="14100"/>
        <pc:sldMkLst>
          <pc:docMk/>
          <pc:sldMk cId="393787709" sldId="275"/>
        </pc:sldMkLst>
        <pc:picChg chg="add mod">
          <ac:chgData name="Juan Carlos Diaz Marin" userId="6febeef3097666d7" providerId="LiveId" clId="{0573D2B6-B7A0-43AD-90E6-015D1FBA2469}" dt="2023-11-15T00:30:39.660" v="93" actId="14100"/>
          <ac:picMkLst>
            <pc:docMk/>
            <pc:sldMk cId="393787709" sldId="275"/>
            <ac:picMk id="4" creationId="{4F0CFD6E-C5C1-5FD3-BEE5-C7858A2FABA7}"/>
          </ac:picMkLst>
        </pc:picChg>
        <pc:picChg chg="del">
          <ac:chgData name="Juan Carlos Diaz Marin" userId="6febeef3097666d7" providerId="LiveId" clId="{0573D2B6-B7A0-43AD-90E6-015D1FBA2469}" dt="2023-11-15T00:27:26.291" v="83" actId="478"/>
          <ac:picMkLst>
            <pc:docMk/>
            <pc:sldMk cId="393787709" sldId="275"/>
            <ac:picMk id="5" creationId="{91DFA70D-ABA2-96F2-90B7-AD91E3A86352}"/>
          </ac:picMkLst>
        </pc:picChg>
        <pc:picChg chg="del">
          <ac:chgData name="Juan Carlos Diaz Marin" userId="6febeef3097666d7" providerId="LiveId" clId="{0573D2B6-B7A0-43AD-90E6-015D1FBA2469}" dt="2023-11-15T00:27:28.392" v="84" actId="478"/>
          <ac:picMkLst>
            <pc:docMk/>
            <pc:sldMk cId="393787709" sldId="275"/>
            <ac:picMk id="7" creationId="{72AE2325-28B9-E452-E7C8-7BCBC0B467DA}"/>
          </ac:picMkLst>
        </pc:picChg>
        <pc:picChg chg="add mod">
          <ac:chgData name="Juan Carlos Diaz Marin" userId="6febeef3097666d7" providerId="LiveId" clId="{0573D2B6-B7A0-43AD-90E6-015D1FBA2469}" dt="2023-11-15T00:30:47.343" v="95" actId="14100"/>
          <ac:picMkLst>
            <pc:docMk/>
            <pc:sldMk cId="393787709" sldId="275"/>
            <ac:picMk id="8" creationId="{F3A529CB-7AD1-4BC6-1576-D28E8794A685}"/>
          </ac:picMkLst>
        </pc:picChg>
      </pc:sldChg>
      <pc:sldChg chg="addSp delSp modSp add mod">
        <pc:chgData name="Juan Carlos Diaz Marin" userId="6febeef3097666d7" providerId="LiveId" clId="{0573D2B6-B7A0-43AD-90E6-015D1FBA2469}" dt="2023-11-15T00:31:36.831" v="105" actId="1076"/>
        <pc:sldMkLst>
          <pc:docMk/>
          <pc:sldMk cId="1326806778" sldId="276"/>
        </pc:sldMkLst>
        <pc:picChg chg="del">
          <ac:chgData name="Juan Carlos Diaz Marin" userId="6febeef3097666d7" providerId="LiveId" clId="{0573D2B6-B7A0-43AD-90E6-015D1FBA2469}" dt="2023-11-15T00:30:55.479" v="97" actId="478"/>
          <ac:picMkLst>
            <pc:docMk/>
            <pc:sldMk cId="1326806778" sldId="276"/>
            <ac:picMk id="4" creationId="{4F0CFD6E-C5C1-5FD3-BEE5-C7858A2FABA7}"/>
          </ac:picMkLst>
        </pc:picChg>
        <pc:picChg chg="add mod">
          <ac:chgData name="Juan Carlos Diaz Marin" userId="6febeef3097666d7" providerId="LiveId" clId="{0573D2B6-B7A0-43AD-90E6-015D1FBA2469}" dt="2023-11-15T00:31:11.880" v="101" actId="1076"/>
          <ac:picMkLst>
            <pc:docMk/>
            <pc:sldMk cId="1326806778" sldId="276"/>
            <ac:picMk id="5" creationId="{F79F9DC4-9294-41FA-2050-69CF0C084DFD}"/>
          </ac:picMkLst>
        </pc:picChg>
        <pc:picChg chg="add mod">
          <ac:chgData name="Juan Carlos Diaz Marin" userId="6febeef3097666d7" providerId="LiveId" clId="{0573D2B6-B7A0-43AD-90E6-015D1FBA2469}" dt="2023-11-15T00:31:36.831" v="105" actId="1076"/>
          <ac:picMkLst>
            <pc:docMk/>
            <pc:sldMk cId="1326806778" sldId="276"/>
            <ac:picMk id="7" creationId="{BA2414D6-0EBD-8A82-FF76-90855CEFBB90}"/>
          </ac:picMkLst>
        </pc:picChg>
        <pc:picChg chg="del">
          <ac:chgData name="Juan Carlos Diaz Marin" userId="6febeef3097666d7" providerId="LiveId" clId="{0573D2B6-B7A0-43AD-90E6-015D1FBA2469}" dt="2023-11-15T00:30:57.170" v="98" actId="478"/>
          <ac:picMkLst>
            <pc:docMk/>
            <pc:sldMk cId="1326806778" sldId="276"/>
            <ac:picMk id="8" creationId="{F3A529CB-7AD1-4BC6-1576-D28E8794A68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EEE251C-9278-446E-94B4-A45D94CF92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8055FC-3474-47B3-9B4F-67BB1FF9F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EC8C-C875-46FC-B5E4-D61A1C548497}" type="datetimeFigureOut">
              <a:rPr lang="es-ES" smtClean="0"/>
              <a:t>14/11/2023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96C8D-3E0E-4E49-B6AF-3B70D36C8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CB9B36-4822-46B1-ACA8-0730FA8C1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9A7F6-A9F7-4200-B15A-0DDF77E80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875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51A8-9F55-443A-B22B-91AD4434529B}" type="datetimeFigureOut">
              <a:rPr lang="es-ES" smtClean="0"/>
              <a:t>14/11/2023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58500-FC51-4538-819A-391D99492B7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15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59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7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9760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38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415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56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1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26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63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48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7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4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51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09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09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4B42CC5-A37F-479C-BB89-93782537C5C2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4A89A-6E40-4DEC-A31D-8D0BA4D0C19B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CAC9A-50FA-453B-A5A1-664F834320F1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96A25-A1A1-4951-AA35-C0B05EF039E3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C997B-94A4-4371-AF12-483312E12549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A9720-1EE6-4D5E-A5BF-D4060F8DE7CF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AA0C9-03DE-4F7E-9E82-3790C686D72B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ACA7D-22A4-4E66-8FBE-CC5DD02FB4DF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58C13-3C2F-4635-87DB-06CB8F496D80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887F4-C29B-48B9-BDC1-98C5FCB6A07F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D4354-610D-40D5-AEB6-3A793CD516D2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E701CA-C3B4-4331-83CC-2F0A47CA6E57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0BC4-1DD7-42C5-AEE4-96F7F79285D7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AB6CF5-77ED-4FF9-AAF8-52C3AF46E3D9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4DD3-B4C2-4A96-8300-79DD1DCFF12A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D0B20-C8B4-43BB-AD01-62F210BF3AA3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807E4-B9D9-419C-89FE-7ED2FA492EAC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4295C3A-E926-46B8-ADEB-3C84EE47C3D7}" type="datetime1">
              <a:rPr lang="es-ES" noProof="0" smtClean="0"/>
              <a:t>14/11/2023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57163"/>
            <a:ext cx="8791575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5400" dirty="0">
                <a:latin typeface="Rockwell" panose="02060603020205020403" pitchFamily="18" charset="0"/>
              </a:rPr>
              <a:t>&lt; Comité de mercadeo&gt;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031067"/>
            <a:ext cx="9418109" cy="3251200"/>
          </a:xfrm>
        </p:spPr>
        <p:txBody>
          <a:bodyPr rtlCol="0">
            <a:normAutofit fontScale="92500" lnSpcReduction="20000"/>
          </a:bodyPr>
          <a:lstStyle/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Juan Carlos Díaz Marín &gt;</a:t>
            </a:r>
          </a:p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Jefferson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villate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mantilla &gt;</a:t>
            </a:r>
          </a:p>
          <a:p>
            <a:pPr algn="ctr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franklin David herrera &gt;</a:t>
            </a:r>
          </a:p>
          <a:p>
            <a:pPr algn="ctr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Kelly ropero mantilla &gt;</a:t>
            </a:r>
          </a:p>
          <a:p>
            <a:pPr algn="ctr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pedro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badillo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</a:p>
          <a:p>
            <a:pPr algn="ctr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Jaime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monsalve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</a:p>
          <a:p>
            <a:pPr algn="ctr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Johan pico&gt;</a:t>
            </a:r>
          </a:p>
          <a:p>
            <a:pPr algn="ctr" rtl="0"/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/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CAF233-D757-E5FC-9067-D9A012D27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82" y="1673018"/>
            <a:ext cx="7527235" cy="42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743B16B-D17C-CBB9-E6C0-C50BF0AC7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16589"/>
              </p:ext>
            </p:extLst>
          </p:nvPr>
        </p:nvGraphicFramePr>
        <p:xfrm>
          <a:off x="1143001" y="1510748"/>
          <a:ext cx="9960983" cy="47858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958">
                  <a:extLst>
                    <a:ext uri="{9D8B030D-6E8A-4147-A177-3AD203B41FA5}">
                      <a16:colId xmlns:a16="http://schemas.microsoft.com/office/drawing/2014/main" val="1309307826"/>
                    </a:ext>
                  </a:extLst>
                </a:gridCol>
                <a:gridCol w="8735025">
                  <a:extLst>
                    <a:ext uri="{9D8B030D-6E8A-4147-A177-3AD203B41FA5}">
                      <a16:colId xmlns:a16="http://schemas.microsoft.com/office/drawing/2014/main" val="1124221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050" dirty="0"/>
                        <a:t>Franja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50" dirty="0"/>
                        <a:t>Actividad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82680"/>
                  </a:ext>
                </a:extLst>
              </a:tr>
              <a:tr h="170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8:00 – 8:15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 de participantes y entrega de escarapelas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803342"/>
                  </a:ext>
                </a:extLst>
              </a:tr>
              <a:tr h="307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8:15 - 8:30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Instalación II Congreso Internacional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Dra. Carmen Cecilia Quintero Lozano - Rectora  de la Fundación Universitaria Comfenalco Santander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399003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8:30 - 9:15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reto de la inteligencia artificial para empresas Ecommerce en un entorno global disruptivo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Manuel Antonio Fernández-Villacañas Marín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España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861816"/>
                  </a:ext>
                </a:extLst>
              </a:tr>
              <a:tr h="267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9:15- 10:00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RFID en la gestión logística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Óscar Guarín.  Colombia.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24101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10:00 - 10:30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 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chain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la cadena de abastecimientos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James Murillo 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Suiza 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418601"/>
                  </a:ext>
                </a:extLst>
              </a:tr>
              <a:tr h="31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10:30-11:00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Ponencia “Potencialidad ecoturística del municipio de Aguachica Cesar”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Ponente: 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Tilcia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Janeth Ardila Pinto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50867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11:00 - 11:30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Participación de los intermediarios logísticos 3PL y 4PL en la aplicación de tecnologías de inteligencia artificial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Sergio Romero Glen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Canadá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506340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11:30 - 12:00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logístics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Ing. Roberto Hernández </a:t>
                      </a:r>
                      <a:r>
                        <a:rPr lang="es-CO" sz="105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Nicaragua</a:t>
                      </a:r>
                      <a:endParaRPr lang="es-CO" sz="10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313264"/>
                  </a:ext>
                </a:extLst>
              </a:tr>
              <a:tr h="291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12:00-14:00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Almuerzo libre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742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2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73693FA-3F77-D88D-70C5-CEF6FDC33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37480"/>
              </p:ext>
            </p:extLst>
          </p:nvPr>
        </p:nvGraphicFramePr>
        <p:xfrm>
          <a:off x="1115508" y="1457740"/>
          <a:ext cx="9960983" cy="47858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958">
                  <a:extLst>
                    <a:ext uri="{9D8B030D-6E8A-4147-A177-3AD203B41FA5}">
                      <a16:colId xmlns:a16="http://schemas.microsoft.com/office/drawing/2014/main" val="1309307826"/>
                    </a:ext>
                  </a:extLst>
                </a:gridCol>
                <a:gridCol w="8735025">
                  <a:extLst>
                    <a:ext uri="{9D8B030D-6E8A-4147-A177-3AD203B41FA5}">
                      <a16:colId xmlns:a16="http://schemas.microsoft.com/office/drawing/2014/main" val="1124221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050" dirty="0"/>
                        <a:t>Franja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50" dirty="0"/>
                        <a:t>Actividad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82680"/>
                  </a:ext>
                </a:extLst>
              </a:tr>
              <a:tr h="170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8:00 – 8:15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 de participantes y entrega de escarapelas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803342"/>
                  </a:ext>
                </a:extLst>
              </a:tr>
              <a:tr h="307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8:15 - 8:30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Instalación II Congreso Internacional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Dra. Carmen Cecilia Quintero Lozano - Rectora  de la Fundación Universitaria Comfenalco Santander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399003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8:30 - 9:15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reto de la inteligencia artificial para empresas Ecommerce en un entorno global disruptivo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Manuel Antonio Fernández-Villacañas Marín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España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861816"/>
                  </a:ext>
                </a:extLst>
              </a:tr>
              <a:tr h="267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9:15- 10:00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RFID en la gestión logística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Óscar Guarín.  Colombia.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24101"/>
                  </a:ext>
                </a:extLst>
              </a:tr>
              <a:tr h="307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10:00 - 10:30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 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chain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la cadena de abastecimientos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James Murillo 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Suiza 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418601"/>
                  </a:ext>
                </a:extLst>
              </a:tr>
              <a:tr h="31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10:30-11:00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Ponencia “Potencialidad ecoturística del municipio de Aguachica Cesar”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Ponente: 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Tilcia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Janeth Ardila Pinto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50867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11:00 - 11:30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Participación de los intermediarios logísticos 3PL y 4PL en la aplicación de tecnologías de inteligencia artificial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Conferencista: Sergio Romero Glen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País invitado: Canadá </a:t>
                      </a:r>
                    </a:p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Conferencia Virtual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506340"/>
                  </a:ext>
                </a:extLst>
              </a:tr>
              <a:tr h="28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11:30 - 12:00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</a:t>
                      </a:r>
                      <a:r>
                        <a:rPr lang="es-CO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logístics</a:t>
                      </a: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Ing. Roberto Hernández </a:t>
                      </a:r>
                      <a:r>
                        <a:rPr lang="es-CO" sz="105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Nicaragua</a:t>
                      </a:r>
                      <a:endParaRPr lang="es-CO" sz="10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313264"/>
                  </a:ext>
                </a:extLst>
              </a:tr>
              <a:tr h="291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12:00-14:00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Almuerzo libre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742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3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DFA70D-ABA2-96F2-90B7-AD91E3A8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26" y="1764830"/>
            <a:ext cx="5128591" cy="3846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E2325-28B9-E452-E7C8-7BCBC0B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944" y="1532282"/>
            <a:ext cx="2644430" cy="47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0CFD6E-C5C1-5FD3-BEE5-C7858A2F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94" y="1709462"/>
            <a:ext cx="5177371" cy="38733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A529CB-7AD1-4BC6-1576-D28E8794A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548" y="1709462"/>
            <a:ext cx="5177370" cy="38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9F9DC4-9294-41FA-2050-69CF0C08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84" y="1673018"/>
            <a:ext cx="3340376" cy="44538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2414D6-0EBD-8A82-FF76-90855CEF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42" y="1673017"/>
            <a:ext cx="2504064" cy="44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0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BE973DC-BF1C-6FA6-0865-4FFDDA8D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251940"/>
            <a:ext cx="9906000" cy="3536808"/>
          </a:xfr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B37751-6EA7-B3BE-A7FA-42EC8F84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7" y="1461421"/>
            <a:ext cx="2249556" cy="49990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7D446A-DEA8-D3B5-DC72-F7619F11D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034" y="1673018"/>
            <a:ext cx="7212497" cy="40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3" name="WhatsApp Video 2023-11-14 at 6.45.59 PM">
            <a:hlinkClick r:id="" action="ppaction://media"/>
            <a:extLst>
              <a:ext uri="{FF2B5EF4-FFF2-40B4-BE49-F238E27FC236}">
                <a16:creationId xmlns:a16="http://schemas.microsoft.com/office/drawing/2014/main" id="{FBB6C262-66BC-06FF-C65E-3464F36688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034" y="1600429"/>
            <a:ext cx="2684601" cy="4832281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380685-4238-B548-DDCB-74FC7836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68" y="1567825"/>
            <a:ext cx="4168784" cy="48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BC7B84-4D5E-FF11-1D25-5DE60F4C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40" y="1321284"/>
            <a:ext cx="7733770" cy="5131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746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1BDFF2-1D61-D238-C1D6-4DD039C9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56" y="1838448"/>
            <a:ext cx="3161618" cy="40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2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5EB063-6C17-0495-4E4A-5C7F2389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11" y="2396103"/>
            <a:ext cx="4240152" cy="30227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DA10E2-0B5A-F606-77B4-AB981278E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83" y="1688373"/>
            <a:ext cx="2061013" cy="4461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EAAA8D-AFCD-7CB4-FCE9-783137A03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852" y="1673018"/>
            <a:ext cx="2061013" cy="44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FC0055-DEF4-7C02-924C-539070D8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465" y="1264729"/>
            <a:ext cx="9051069" cy="53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1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444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latin typeface="Rockwell" panose="02060603020205020403" pitchFamily="18" charset="0"/>
              </a:rPr>
              <a:t>Información de contexto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BD448-53B3-CDEE-B48B-C53784FD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822174"/>
            <a:ext cx="4793973" cy="35954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94198E-E739-F481-2B4A-2F96436D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28" y="1822175"/>
            <a:ext cx="4188591" cy="35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4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9_TF77815013" id="{8FD947F4-9C84-4D31-9A71-50EF00CCFDB1}" vid="{F3634BA7-4789-48F2-AC63-487E7207BC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 - solución </Template>
  <TotalTime>49</TotalTime>
  <Words>413</Words>
  <Application>Microsoft Office PowerPoint</Application>
  <PresentationFormat>Panorámica</PresentationFormat>
  <Paragraphs>103</Paragraphs>
  <Slides>15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Rockwell</vt:lpstr>
      <vt:lpstr>Tahoma</vt:lpstr>
      <vt:lpstr>Tw Cen MT</vt:lpstr>
      <vt:lpstr>Circuito</vt:lpstr>
      <vt:lpstr>&lt; Comité de mercadeo&gt;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  <vt:lpstr>Información de contexto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Comité de mercadeo&gt;</dc:title>
  <dc:creator>Juan Carlos Diaz Marin</dc:creator>
  <cp:lastModifiedBy>Juan Carlos Diaz Marin</cp:lastModifiedBy>
  <cp:revision>1</cp:revision>
  <dcterms:created xsi:type="dcterms:W3CDTF">2023-11-14T23:44:02Z</dcterms:created>
  <dcterms:modified xsi:type="dcterms:W3CDTF">2023-11-15T00:33:26Z</dcterms:modified>
</cp:coreProperties>
</file>